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3594"/>
    <a:srgbClr val="FF8559"/>
    <a:srgbClr val="FFB43D"/>
    <a:srgbClr val="CEF0F7"/>
    <a:srgbClr val="BBE6FF"/>
    <a:srgbClr val="BAE4FF"/>
    <a:srgbClr val="B5DA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6"/>
    <p:restoredTop sz="94659"/>
  </p:normalViewPr>
  <p:slideViewPr>
    <p:cSldViewPr snapToGrid="0">
      <p:cViewPr varScale="1">
        <p:scale>
          <a:sx n="81" d="100"/>
          <a:sy n="81" d="100"/>
        </p:scale>
        <p:origin x="53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5A642-B38D-FB04-9887-5666D53E1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3918CC-74D6-DBDD-6F5F-1DC0CCF58E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786B8F-0BD9-D81C-C71A-CB9354A60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74A8-5A5D-6643-9EA0-435904F60CC5}" type="datetimeFigureOut">
              <a:rPr lang="en-GR" smtClean="0"/>
              <a:t>02/15/2023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0B2A7B-AD9C-EE11-3509-6D83A2C52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D920F4-1EC0-5C55-9A05-63EF3F57D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D40D-CCD2-D149-B033-4A56A860B1C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938160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15B7A-6CE1-C2AF-05DE-E6CC497FD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9411FD-AE17-3C78-3B89-3D38FBF363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0BF2C4-F9C5-41BE-081C-58252D481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74A8-5A5D-6643-9EA0-435904F60CC5}" type="datetimeFigureOut">
              <a:rPr lang="en-GR" smtClean="0"/>
              <a:t>02/15/2023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FCE61-44E2-62C1-9018-F4B1D169D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2FAFED-64E1-626F-1294-45BCCF7EB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D40D-CCD2-D149-B033-4A56A860B1C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998282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7CE53B-6483-9612-7AEB-C7EB265543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207782-19D0-06DD-4708-83C646089D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8E10EE-536C-AC16-7242-64106066B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74A8-5A5D-6643-9EA0-435904F60CC5}" type="datetimeFigureOut">
              <a:rPr lang="en-GR" smtClean="0"/>
              <a:t>02/15/2023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1A8ED4-41BA-5F9E-9442-F8700E89B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4BDA96-DA8C-6E3D-ADD8-DC03635DF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D40D-CCD2-D149-B033-4A56A860B1C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3940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0C803-E9D1-E8C3-97D0-3B65503F0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6705B-5DBE-53FA-6755-DEE7EA3CB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50C29A-5575-C491-2D68-9D42A398A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74A8-5A5D-6643-9EA0-435904F60CC5}" type="datetimeFigureOut">
              <a:rPr lang="en-GR" smtClean="0"/>
              <a:t>02/15/2023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FB75B-3DB6-8862-272D-966231C2C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FB3715-345F-3D7B-32AA-4BAD77D5A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D40D-CCD2-D149-B033-4A56A860B1C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357609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B72B6-00C6-AF9A-6FF9-2D6F33F15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F7331D-3A6F-9468-A71D-DE73559F77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26473E-37F4-B032-4ABA-603ABAE8C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74A8-5A5D-6643-9EA0-435904F60CC5}" type="datetimeFigureOut">
              <a:rPr lang="en-GR" smtClean="0"/>
              <a:t>02/15/2023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53E0E-84F8-5F8F-BD12-08BADDAAA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2DDA9-5AF0-4D99-AB8A-172AFC645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D40D-CCD2-D149-B033-4A56A860B1C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985874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938A3-18E0-716B-0DFE-194959032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EC799-D256-1A8C-826F-F152360CD9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78544B-F47D-3225-DAA4-1D43B8CC7C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DB270D-480C-19B9-0560-2D8834F8F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74A8-5A5D-6643-9EA0-435904F60CC5}" type="datetimeFigureOut">
              <a:rPr lang="en-GR" smtClean="0"/>
              <a:t>02/15/2023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AA6CE4-1661-F93E-FB78-5F3633AB5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38456B-A055-C10D-966F-8818DE4C4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D40D-CCD2-D149-B033-4A56A860B1C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633636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08526-E1E9-0F0D-E4A3-F3DB036CC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DA6822-68F3-235D-AB65-5314D90CDE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E4D189-B9DD-3ACE-E88E-5F8751B4BF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4AE9D-B348-BBB7-F363-8739019040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934F59-8AE9-D822-F94D-F38E151A77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9C0B11-D887-B198-C987-EF3363089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74A8-5A5D-6643-9EA0-435904F60CC5}" type="datetimeFigureOut">
              <a:rPr lang="en-GR" smtClean="0"/>
              <a:t>02/15/2023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E6D4A6-4176-8310-5C99-94CC6A8B0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E125D8-DEB6-5C12-B4FC-949559841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D40D-CCD2-D149-B033-4A56A860B1C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777351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ECEBF-646A-7F5E-2800-0070C8692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C32FF2-1C61-F905-15C9-3F4D6ADB1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74A8-5A5D-6643-9EA0-435904F60CC5}" type="datetimeFigureOut">
              <a:rPr lang="en-GR" smtClean="0"/>
              <a:t>02/15/2023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B174C7-D283-FC77-AAF6-51DB40D03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50D95C-4186-EC2F-C046-72A5B4BCD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D40D-CCD2-D149-B033-4A56A860B1C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531279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9DC8F6-3F29-2D8C-5AD7-C8D93D1A9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74A8-5A5D-6643-9EA0-435904F60CC5}" type="datetimeFigureOut">
              <a:rPr lang="en-GR" smtClean="0"/>
              <a:t>02/15/2023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F12014-1FF7-23D4-3B63-07E0CC506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DCD7B4-A280-2466-CFD4-C50BCF5B4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D40D-CCD2-D149-B033-4A56A860B1C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842760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DDFE0-98DD-3B15-3738-7D576AFC8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496F6-2E2F-E3B7-D619-958BF71EA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DA7EDF-5680-EB84-215D-170CCA3B22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6B0774-1286-195B-02D2-FDB988DCC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74A8-5A5D-6643-9EA0-435904F60CC5}" type="datetimeFigureOut">
              <a:rPr lang="en-GR" smtClean="0"/>
              <a:t>02/15/2023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3326D8-D09A-CA09-50DC-98FEC71A2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852130-6A14-2A05-EB13-1C19BC9C8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D40D-CCD2-D149-B033-4A56A860B1C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1403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EE076-B0B7-A0B7-806E-B11204A98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A6BDC0-9867-29F3-E2B5-DC18E979B6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DE2ED9-B4D3-819C-225D-BF4C13C77A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262A92-6512-DFD9-288D-50D2C405D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74A8-5A5D-6643-9EA0-435904F60CC5}" type="datetimeFigureOut">
              <a:rPr lang="en-GR" smtClean="0"/>
              <a:t>02/15/2023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1E540A-BA04-67C6-4925-70E5EB981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9641C7-E8CD-6AA4-64E0-FE32FE2B5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D40D-CCD2-D149-B033-4A56A860B1C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80418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EF0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3BE58E-4B50-A99D-CB00-4930CF0C6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35CD4-BF73-9FD8-7BD3-EF9B47644D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96F27B-42CA-5363-9B58-400CB7EFB6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B74A8-5A5D-6643-9EA0-435904F60CC5}" type="datetimeFigureOut">
              <a:rPr lang="en-GR" smtClean="0"/>
              <a:t>02/15/2023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C0C0C-37B2-2C67-3B1E-D0A6F813B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8D494-B643-4A76-0CB0-4CC207F836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CD40D-CCD2-D149-B033-4A56A860B1C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761207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icon&#10;&#10;Description automatically generated">
            <a:extLst>
              <a:ext uri="{FF2B5EF4-FFF2-40B4-BE49-F238E27FC236}">
                <a16:creationId xmlns:a16="http://schemas.microsoft.com/office/drawing/2014/main" id="{4C27F40E-41AF-1926-DCDE-D1E28D9B224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1" y="0"/>
            <a:ext cx="12192000" cy="685800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1C5AD83-D822-2724-EF73-0C1E5495C21A}"/>
              </a:ext>
            </a:extLst>
          </p:cNvPr>
          <p:cNvSpPr txBox="1"/>
          <p:nvPr/>
        </p:nvSpPr>
        <p:spPr>
          <a:xfrm>
            <a:off x="8567058" y="5332389"/>
            <a:ext cx="32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R" sz="1600" dirty="0">
                <a:solidFill>
                  <a:srgbClr val="0B35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H4EUK meeting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CE40E1-87D0-8794-FD11-C21AF1A4C125}"/>
              </a:ext>
            </a:extLst>
          </p:cNvPr>
          <p:cNvSpPr txBox="1"/>
          <p:nvPr/>
        </p:nvSpPr>
        <p:spPr>
          <a:xfrm>
            <a:off x="4644570" y="1013407"/>
            <a:ext cx="7547429" cy="400110"/>
          </a:xfrm>
          <a:prstGeom prst="rect">
            <a:avLst/>
          </a:prstGeom>
          <a:solidFill>
            <a:srgbClr val="FF8559"/>
          </a:solidFill>
        </p:spPr>
        <p:txBody>
          <a:bodyPr wrap="square" rtlCol="0">
            <a:spAutoFit/>
          </a:bodyPr>
          <a:lstStyle/>
          <a:p>
            <a:endParaRPr lang="en-GR" sz="2000" dirty="0">
              <a:solidFill>
                <a:srgbClr val="0B359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440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4A82B8C-8EBC-5FC3-3967-7F946CDFC853}"/>
              </a:ext>
            </a:extLst>
          </p:cNvPr>
          <p:cNvSpPr txBox="1"/>
          <p:nvPr/>
        </p:nvSpPr>
        <p:spPr>
          <a:xfrm>
            <a:off x="2464231" y="473985"/>
            <a:ext cx="9727769" cy="646331"/>
          </a:xfrm>
          <a:prstGeom prst="rect">
            <a:avLst/>
          </a:prstGeom>
          <a:solidFill>
            <a:srgbClr val="FF8559"/>
          </a:solidFill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endParaRPr lang="en-GR" sz="3600" b="1" dirty="0">
              <a:solidFill>
                <a:srgbClr val="0B359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Content Placeholder 7" descr="Logo, company name&#10;&#10;Description automatically generated">
            <a:extLst>
              <a:ext uri="{FF2B5EF4-FFF2-40B4-BE49-F238E27FC236}">
                <a16:creationId xmlns:a16="http://schemas.microsoft.com/office/drawing/2014/main" id="{4C111E61-6738-F5A7-5CE7-FD6A982658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350" y="62826"/>
            <a:ext cx="1161958" cy="1058564"/>
          </a:xfrm>
        </p:spPr>
      </p:pic>
      <p:pic>
        <p:nvPicPr>
          <p:cNvPr id="13" name="Picture 1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D10DBF4-285B-B219-9192-0E344A6FEF5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350" y="6579128"/>
            <a:ext cx="2369881" cy="216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068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2970</TotalTime>
  <Words>2</Words>
  <Application>Microsoft Office PowerPoint</Application>
  <PresentationFormat>Ευρεία οθόνη</PresentationFormat>
  <Paragraphs>1</Paragraphs>
  <Slides>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George Sarlis</dc:creator>
  <cp:lastModifiedBy>Kyriaki Premtou</cp:lastModifiedBy>
  <cp:revision>49</cp:revision>
  <dcterms:created xsi:type="dcterms:W3CDTF">2023-02-02T21:03:32Z</dcterms:created>
  <dcterms:modified xsi:type="dcterms:W3CDTF">2023-02-15T06:14:29Z</dcterms:modified>
</cp:coreProperties>
</file>